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6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5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3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7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8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6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8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3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4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0C1D3-A8F5-4716-81C4-8BBC3CF9B1F4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A6FBF-A129-420B-9DBE-23BEC4B80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6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Example timers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mer_1_mi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677400" y="6343650"/>
            <a:ext cx="2514600" cy="514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Lorem ipsum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Some text</a:t>
            </a:r>
          </a:p>
          <a:p>
            <a:r>
              <a:rPr lang="pl-PL" dirty="0" smtClean="0"/>
              <a:t>A lot of bullet points</a:t>
            </a:r>
          </a:p>
          <a:p>
            <a:r>
              <a:rPr lang="pl-PL" dirty="0" smtClean="0"/>
              <a:t>Oh god I am borded already</a:t>
            </a:r>
          </a:p>
          <a:p>
            <a:r>
              <a:rPr lang="pl-PL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6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Widescreen</PresentationFormat>
  <Paragraphs>6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Example timers</vt:lpstr>
      <vt:lpstr>Lorem ipsum</vt:lpstr>
    </vt:vector>
  </TitlesOfParts>
  <Company>Accenture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timers</dc:title>
  <dc:creator>Kacprowicz, Tomasz</dc:creator>
  <cp:lastModifiedBy>Kacprowicz, Tomasz</cp:lastModifiedBy>
  <cp:revision>3</cp:revision>
  <dcterms:created xsi:type="dcterms:W3CDTF">2015-05-02T21:11:46Z</dcterms:created>
  <dcterms:modified xsi:type="dcterms:W3CDTF">2015-05-02T21:57:22Z</dcterms:modified>
</cp:coreProperties>
</file>